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svg>
</file>

<file path=ppt/media/image3.jpeg>
</file>

<file path=ppt/media/image5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C65FF9-C2B8-714B-711C-BB98C7501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8830706-5800-A4F3-D1D4-B3C162244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25FE462-6F22-940B-9D57-800238371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8D5938-C523-48FB-DB50-4ED2C3E2C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E3A6EB0-A521-4E5C-4C6D-52DDB5E24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2596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8284E8-2164-F0E7-EE36-9E5199BDB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4F39F4D-77CB-43D2-75A8-E1D877018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101442-BC7C-0AB6-BA8E-7B5716407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380F37A-2478-621B-FDC5-478151339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92603C-D685-A7C1-988A-0E8E6982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105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817B9B-3E1A-E00C-06F6-935031C27C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383DF45-8316-F165-A688-D4C3172DD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B85AF3-963A-CCF0-7E9C-7633CA4C5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C25B16-A740-E7F4-FD6C-E3D85DEA0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B3560FC-B431-1B3A-679F-1E92F567B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1637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B2852D-4F42-E37E-0BE2-C7B599681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206138-6DFD-BE07-4A26-30ECC0D22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B73E14-7379-7DFC-1018-78488209F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897165-E86D-8891-ABD0-384B0A7F2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6E3CD7-CB64-8C3E-F999-675F689DF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363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E9AC3C-5B7D-E9B1-8270-BF3677EB9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A56C474-FD36-EEC9-57F1-94313E46E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E1DB75-ED0A-5972-3760-0DE81E924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B0FE1B-0D4B-C25E-2AFA-CF346517B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E7DA45D-F667-567B-E25E-C901FBD12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7735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876883-89A8-1681-81AA-E4B431D5C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E24B48-FF38-BDD9-69CE-79E38E229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F5054D6-75F7-1A7E-1DB2-C408758E7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AEB8216-DD68-B94A-35C2-A3BBC428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F521720-3463-09B3-F7ED-E8C6C5CFF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57C27F-2AE5-23F0-8A04-C320708F3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7982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9AC7D-2C5E-529E-32A0-8E5D52041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469810-3ABB-0D09-B6E5-D0BA47FAF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C8E2708-2909-1D4A-C92A-FB0D487A5F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D960813-D62E-7CE7-5F3E-6F027A8A69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FEF851E-0D4C-AC29-F087-83B2A2F1AE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F0C923B-9ACE-9F0E-FA58-D6ECDD474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68208E1-3E98-16F3-7BF7-3598ECAB3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AC80E44-2212-57AF-1B3E-C69A20A38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0928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586F01-8102-AC9E-AC04-9A3489191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BCEEDF-36EF-F1B4-30B9-B1FAEB8A6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D0DE8DE-BC33-A84E-2397-0C8227FAD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E70B794-FDB3-7FBD-7EC3-F673E2319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2710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E73AF9B-3395-70AD-BC58-DB787DAEF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7CDFBC3-FF7C-A663-021C-0302D54F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6021CDD-DBC2-B28C-E4F6-A53AAADA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9378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CEA235-AB04-B3EF-5D71-4D24436DF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DB0CD3-020F-5E47-F523-9D19E5C58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1F8724D-E7AE-DAD4-9020-083AB23628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DFF6E62-CD15-9C1C-0E8E-2CE01E33B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A93F13A-3086-EC0E-A1DA-04F2F91C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DAE4278-E4EC-7AFC-AC39-6D6565E0E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8962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1F68D8-46F6-D142-8CB6-B8714169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BD4AB8C-722E-DB04-7C31-68FD2AF658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7A1C7EE-0B62-4F5B-9BB9-F91EAF200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C483621-9977-1CEE-5BA6-E8B788703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3C3CEE-45F1-BC97-5F4C-01E132141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806265-575B-03A6-7D9C-0EBDA1740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694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4E51CFE-B31E-BF15-1EB9-06CB79090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027B0E-46CE-0338-61C6-970B6859E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9F04AA-44A0-9635-0E67-4F3BF84B91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E850EE-1A99-407C-92B9-DAF007F9D600}" type="datetimeFigureOut">
              <a:rPr lang="pt-BR" smtClean="0"/>
              <a:t>27/02/2023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45F1BF-87FB-B754-09BD-275DE509A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D4C86A-4A4B-E8C6-78D0-AAC6CBF9E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E0E46-3D7F-4340-A91E-D149F88A8D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4315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F3D8BE4-C830-5D8A-4139-E6682676312D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Berlin Sans FB" panose="020E0602020502020306" pitchFamily="34" charset="0"/>
                <a:ea typeface="+mj-ea"/>
                <a:cs typeface="+mj-cs"/>
              </a:rPr>
              <a:t>O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>
                <a:solidFill>
                  <a:schemeClr val="tx1"/>
                </a:solidFill>
                <a:latin typeface="Berlin Sans FB" panose="020E0602020502020306" pitchFamily="34" charset="0"/>
                <a:ea typeface="+mj-ea"/>
                <a:cs typeface="+mj-cs"/>
              </a:rPr>
              <a:t>Melodrama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dirty="0">
                <a:latin typeface="Berlin Sans FB" panose="020E0602020502020306" pitchFamily="34" charset="0"/>
                <a:ea typeface="+mj-ea"/>
                <a:cs typeface="+mj-cs"/>
              </a:rPr>
              <a:t>de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dirty="0" err="1">
                <a:latin typeface="Berlin Sans FB" panose="020E0602020502020306" pitchFamily="34" charset="0"/>
                <a:ea typeface="+mj-ea"/>
                <a:cs typeface="+mj-cs"/>
              </a:rPr>
              <a:t>Ação</a:t>
            </a:r>
            <a:endParaRPr lang="en-US" sz="4800" dirty="0">
              <a:latin typeface="Berlin Sans FB" panose="020E0602020502020306" pitchFamily="34" charset="0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Graphic 8" descr="Drama">
            <a:extLst>
              <a:ext uri="{FF2B5EF4-FFF2-40B4-BE49-F238E27FC236}">
                <a16:creationId xmlns:a16="http://schemas.microsoft.com/office/drawing/2014/main" id="{736B4C68-589C-0FCF-E889-1946989F7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91084" y="625684"/>
            <a:ext cx="5455380" cy="545538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AAE867F-03A2-17A4-0299-ED4934918000}"/>
              </a:ext>
            </a:extLst>
          </p:cNvPr>
          <p:cNvSpPr txBox="1"/>
          <p:nvPr/>
        </p:nvSpPr>
        <p:spPr>
          <a:xfrm>
            <a:off x="201950" y="5092506"/>
            <a:ext cx="2023311" cy="18004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pt-BR" sz="2400" dirty="0">
                <a:latin typeface="Berlin Sans FB" panose="020E0602020502020306" pitchFamily="34" charset="0"/>
              </a:rPr>
              <a:t>CEPB,</a:t>
            </a:r>
          </a:p>
          <a:p>
            <a:pPr>
              <a:spcAft>
                <a:spcPts val="600"/>
              </a:spcAft>
            </a:pPr>
            <a:r>
              <a:rPr lang="pt-BR" sz="2400" dirty="0">
                <a:latin typeface="Berlin Sans FB" panose="020E0602020502020306" pitchFamily="34" charset="0"/>
              </a:rPr>
              <a:t>3IA-2023,</a:t>
            </a:r>
          </a:p>
          <a:p>
            <a:pPr>
              <a:spcAft>
                <a:spcPts val="600"/>
              </a:spcAft>
            </a:pPr>
            <a:r>
              <a:rPr lang="pt-BR" sz="2400" dirty="0">
                <a:latin typeface="Berlin Sans FB" panose="020E0602020502020306" pitchFamily="34" charset="0"/>
              </a:rPr>
              <a:t>Português,</a:t>
            </a:r>
          </a:p>
          <a:p>
            <a:pPr>
              <a:spcAft>
                <a:spcPts val="600"/>
              </a:spcAft>
            </a:pPr>
            <a:r>
              <a:rPr lang="pt-BR" sz="2400" dirty="0">
                <a:latin typeface="Berlin Sans FB" panose="020E0602020502020306" pitchFamily="34" charset="0"/>
              </a:rPr>
              <a:t>Vitor Zamboni</a:t>
            </a:r>
          </a:p>
        </p:txBody>
      </p:sp>
    </p:spTree>
    <p:extLst>
      <p:ext uri="{BB962C8B-B14F-4D97-AF65-F5344CB8AC3E}">
        <p14:creationId xmlns:p14="http://schemas.microsoft.com/office/powerpoint/2010/main" val="2599133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BAAE867F-03A2-17A4-0299-ED4934918000}"/>
              </a:ext>
            </a:extLst>
          </p:cNvPr>
          <p:cNvSpPr txBox="1"/>
          <p:nvPr/>
        </p:nvSpPr>
        <p:spPr>
          <a:xfrm>
            <a:off x="272290" y="1758463"/>
            <a:ext cx="804171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accent1">
                    <a:lumMod val="75000"/>
                  </a:schemeClr>
                </a:solidFill>
                <a:latin typeface="Berlin Sans FB" panose="020E0602020502020306" pitchFamily="34" charset="0"/>
              </a:rPr>
              <a:t>Melodrama de ação</a:t>
            </a:r>
            <a:r>
              <a:rPr lang="pt-BR" sz="3600" dirty="0">
                <a:latin typeface="Berlin Sans FB" panose="020E0602020502020306" pitchFamily="34" charset="0"/>
              </a:rPr>
              <a:t> é a narrativa baseada na aventura com intensa ação física e </a:t>
            </a:r>
            <a:r>
              <a:rPr lang="pt-BR" sz="3600" dirty="0" err="1">
                <a:latin typeface="Berlin Sans FB" panose="020E0602020502020306" pitchFamily="34" charset="0"/>
              </a:rPr>
              <a:t>exibiciosamente</a:t>
            </a:r>
            <a:r>
              <a:rPr lang="pt-BR" sz="3600" dirty="0">
                <a:latin typeface="Berlin Sans FB" panose="020E0602020502020306" pitchFamily="34" charset="0"/>
              </a:rPr>
              <a:t> descrita. Muito presente nos cinemas, nos filmes de super-heróis</a:t>
            </a:r>
          </a:p>
        </p:txBody>
      </p:sp>
    </p:spTree>
    <p:extLst>
      <p:ext uri="{BB962C8B-B14F-4D97-AF65-F5344CB8AC3E}">
        <p14:creationId xmlns:p14="http://schemas.microsoft.com/office/powerpoint/2010/main" val="638483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lexandre Dumas: vida, estilo, obras, frases - Mundo Educação">
            <a:extLst>
              <a:ext uri="{FF2B5EF4-FFF2-40B4-BE49-F238E27FC236}">
                <a16:creationId xmlns:a16="http://schemas.microsoft.com/office/drawing/2014/main" id="{309916A1-B5CD-BED0-7FCA-019ED8978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8800" y="2438038"/>
            <a:ext cx="3191376" cy="3958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alter Scott – Wikipédia, a enciclopédia livre">
            <a:extLst>
              <a:ext uri="{FF2B5EF4-FFF2-40B4-BE49-F238E27FC236}">
                <a16:creationId xmlns:a16="http://schemas.microsoft.com/office/drawing/2014/main" id="{227E8C44-C1A5-8E29-4AEB-967B98B3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983" y="2438037"/>
            <a:ext cx="3308793" cy="3958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úlio Verne: biografia, principais obras, frases - Português">
            <a:extLst>
              <a:ext uri="{FF2B5EF4-FFF2-40B4-BE49-F238E27FC236}">
                <a16:creationId xmlns:a16="http://schemas.microsoft.com/office/drawing/2014/main" id="{222115A7-DB5F-E644-C6AF-FE112603B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6" y="2438037"/>
            <a:ext cx="2790599" cy="3958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5B231FE-01FF-6236-46EF-D2C00A5438FC}"/>
              </a:ext>
            </a:extLst>
          </p:cNvPr>
          <p:cNvSpPr txBox="1"/>
          <p:nvPr/>
        </p:nvSpPr>
        <p:spPr>
          <a:xfrm>
            <a:off x="635057" y="6375231"/>
            <a:ext cx="1556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err="1">
                <a:latin typeface="Berlin Sans FB" panose="020E0602020502020306" pitchFamily="34" charset="0"/>
              </a:rPr>
              <a:t>Julio</a:t>
            </a:r>
            <a:r>
              <a:rPr lang="pt-BR" sz="2400" dirty="0">
                <a:latin typeface="Berlin Sans FB" panose="020E0602020502020306" pitchFamily="34" charset="0"/>
              </a:rPr>
              <a:t> Verne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A34F32-56DD-FA64-E87E-F26D361E9BD9}"/>
              </a:ext>
            </a:extLst>
          </p:cNvPr>
          <p:cNvSpPr txBox="1"/>
          <p:nvPr/>
        </p:nvSpPr>
        <p:spPr>
          <a:xfrm>
            <a:off x="5212585" y="6396334"/>
            <a:ext cx="1766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latin typeface="Berlin Sans FB" panose="020E0602020502020306" pitchFamily="34" charset="0"/>
              </a:rPr>
              <a:t>Walter Scott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11EFB1-FDD0-126F-E6A4-FFD79EEEDB32}"/>
              </a:ext>
            </a:extLst>
          </p:cNvPr>
          <p:cNvSpPr txBox="1"/>
          <p:nvPr/>
        </p:nvSpPr>
        <p:spPr>
          <a:xfrm>
            <a:off x="9373060" y="6396335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err="1">
                <a:latin typeface="Berlin Sans FB" panose="020E0602020502020306" pitchFamily="34" charset="0"/>
              </a:rPr>
              <a:t>Alexendre</a:t>
            </a:r>
            <a:r>
              <a:rPr lang="pt-BR" sz="2400" dirty="0">
                <a:latin typeface="Berlin Sans FB" panose="020E0602020502020306" pitchFamily="34" charset="0"/>
              </a:rPr>
              <a:t> Dumas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FE22DF3-9545-3383-14B1-165CCF11AC10}"/>
              </a:ext>
            </a:extLst>
          </p:cNvPr>
          <p:cNvSpPr txBox="1"/>
          <p:nvPr/>
        </p:nvSpPr>
        <p:spPr>
          <a:xfrm>
            <a:off x="3848157" y="0"/>
            <a:ext cx="42377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latin typeface="Berlin Sans FB" panose="020E0602020502020306" pitchFamily="34" charset="0"/>
              </a:rPr>
              <a:t>Origem : Autores</a:t>
            </a:r>
          </a:p>
        </p:txBody>
      </p:sp>
    </p:spTree>
    <p:extLst>
      <p:ext uri="{BB962C8B-B14F-4D97-AF65-F5344CB8AC3E}">
        <p14:creationId xmlns:p14="http://schemas.microsoft.com/office/powerpoint/2010/main" val="3926717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0">
            <a:extLst>
              <a:ext uri="{FF2B5EF4-FFF2-40B4-BE49-F238E27FC236}">
                <a16:creationId xmlns:a16="http://schemas.microsoft.com/office/drawing/2014/main" id="{B3F59054-3394-4D87-8BD0-A28DCD47F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6" descr="Liga da Justiça - Filme 2017 - AdoroCinema">
            <a:extLst>
              <a:ext uri="{FF2B5EF4-FFF2-40B4-BE49-F238E27FC236}">
                <a16:creationId xmlns:a16="http://schemas.microsoft.com/office/drawing/2014/main" id="{80F395FA-B9AF-BBD4-2286-1B5589F447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31" r="-2" b="-2"/>
          <a:stretch/>
        </p:blipFill>
        <p:spPr bwMode="auto">
          <a:xfrm>
            <a:off x="7381653" y="10"/>
            <a:ext cx="4810347" cy="6857990"/>
          </a:xfrm>
          <a:custGeom>
            <a:avLst/>
            <a:gdLst/>
            <a:ahLst/>
            <a:cxnLst/>
            <a:rect l="l" t="t" r="r" b="b"/>
            <a:pathLst>
              <a:path w="4817171" h="6858000">
                <a:moveTo>
                  <a:pt x="22751" y="0"/>
                </a:moveTo>
                <a:lnTo>
                  <a:pt x="4817171" y="0"/>
                </a:lnTo>
                <a:lnTo>
                  <a:pt x="4817171" y="6858000"/>
                </a:lnTo>
                <a:lnTo>
                  <a:pt x="0" y="6858000"/>
                </a:lnTo>
                <a:lnTo>
                  <a:pt x="6679" y="6845555"/>
                </a:lnTo>
                <a:cubicBezTo>
                  <a:pt x="496584" y="5886487"/>
                  <a:pt x="786702" y="4695963"/>
                  <a:pt x="786702" y="3406233"/>
                </a:cubicBezTo>
                <a:cubicBezTo>
                  <a:pt x="786702" y="2215714"/>
                  <a:pt x="539501" y="1109724"/>
                  <a:pt x="116147" y="19228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omem-Aranha: Sem Volta ao lar ganha novos banners e postêr ~ Universo  Marvel 616">
            <a:extLst>
              <a:ext uri="{FF2B5EF4-FFF2-40B4-BE49-F238E27FC236}">
                <a16:creationId xmlns:a16="http://schemas.microsoft.com/office/drawing/2014/main" id="{A3A8A315-0E4A-CD4C-7187-BC6EFEFCC3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77" r="1" b="35812"/>
          <a:stretch/>
        </p:blipFill>
        <p:spPr bwMode="auto"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300+ Vingadores: Ultimato Papéis de Parede HD e Planos de Fundo">
            <a:extLst>
              <a:ext uri="{FF2B5EF4-FFF2-40B4-BE49-F238E27FC236}">
                <a16:creationId xmlns:a16="http://schemas.microsoft.com/office/drawing/2014/main" id="{6A77E1B8-C05D-8D22-4AED-3409004CD2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53901"/>
          <a:stretch/>
        </p:blipFill>
        <p:spPr bwMode="auto"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FE0ABA9-CAF1-4816-837D-5F28AAA08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BC8B9C14-70F0-4F42-85FF-0DD3D5A58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E101CA3-FA2A-8BE0-2BE8-908D10904443}"/>
              </a:ext>
            </a:extLst>
          </p:cNvPr>
          <p:cNvSpPr txBox="1"/>
          <p:nvPr/>
        </p:nvSpPr>
        <p:spPr>
          <a:xfrm>
            <a:off x="204070" y="931348"/>
            <a:ext cx="35285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4400">
                <a:latin typeface="Berlin Sans FB" panose="020E0602020502020306" pitchFamily="34" charset="0"/>
              </a:defRPr>
            </a:lvl1pPr>
          </a:lstStyle>
          <a:p>
            <a:r>
              <a:rPr lang="en-US" dirty="0" err="1"/>
              <a:t>Características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685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AAE867F-03A2-17A4-0299-ED4934918000}"/>
              </a:ext>
            </a:extLst>
          </p:cNvPr>
          <p:cNvSpPr txBox="1"/>
          <p:nvPr/>
        </p:nvSpPr>
        <p:spPr>
          <a:xfrm>
            <a:off x="448056" y="2258568"/>
            <a:ext cx="3284544" cy="3922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Berlin Sans FB" panose="020E0602020502020306" pitchFamily="34" charset="0"/>
              </a:rPr>
              <a:t>Heróis</a:t>
            </a:r>
            <a:r>
              <a:rPr lang="en-US" sz="2400" dirty="0">
                <a:latin typeface="Berlin Sans FB" panose="020E0602020502020306" pitchFamily="34" charset="0"/>
              </a:rPr>
              <a:t> vs </a:t>
            </a:r>
            <a:r>
              <a:rPr lang="en-US" sz="2400" dirty="0" err="1">
                <a:latin typeface="Berlin Sans FB" panose="020E0602020502020306" pitchFamily="34" charset="0"/>
              </a:rPr>
              <a:t>Vilão</a:t>
            </a:r>
            <a:endParaRPr lang="en-US" sz="2400" dirty="0">
              <a:latin typeface="Berlin Sans FB" panose="020E0602020502020306" pitchFamily="34" charset="0"/>
            </a:endParaRPr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Berlin Sans FB" panose="020E0602020502020306" pitchFamily="34" charset="0"/>
              </a:rPr>
              <a:t>Destruição</a:t>
            </a:r>
            <a:r>
              <a:rPr lang="en-US" sz="2400" dirty="0">
                <a:latin typeface="Berlin Sans FB" panose="020E0602020502020306" pitchFamily="34" charset="0"/>
              </a:rPr>
              <a:t> de </a:t>
            </a:r>
            <a:r>
              <a:rPr lang="en-US" sz="2400" dirty="0" err="1">
                <a:latin typeface="Berlin Sans FB" panose="020E0602020502020306" pitchFamily="34" charset="0"/>
              </a:rPr>
              <a:t>cenários</a:t>
            </a:r>
            <a:endParaRPr lang="en-US" sz="2400" dirty="0">
              <a:latin typeface="Berlin Sans FB" panose="020E0602020502020306" pitchFamily="34" charset="0"/>
            </a:endParaRPr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erlin Sans FB" panose="020E0602020502020306" pitchFamily="34" charset="0"/>
              </a:rPr>
              <a:t>Muita </a:t>
            </a:r>
            <a:r>
              <a:rPr lang="en-US" sz="2400" dirty="0" err="1">
                <a:latin typeface="Berlin Sans FB" panose="020E0602020502020306" pitchFamily="34" charset="0"/>
              </a:rPr>
              <a:t>Ação</a:t>
            </a:r>
            <a:endParaRPr lang="en-US" sz="2400" dirty="0">
              <a:latin typeface="Berlin Sans FB" panose="020E0602020502020306" pitchFamily="34" charset="0"/>
            </a:endParaRPr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erlin Sans FB" panose="020E0602020502020306" pitchFamily="34" charset="0"/>
              </a:rPr>
              <a:t>Suspense</a:t>
            </a:r>
          </a:p>
        </p:txBody>
      </p:sp>
    </p:spTree>
    <p:extLst>
      <p:ext uri="{BB962C8B-B14F-4D97-AF65-F5344CB8AC3E}">
        <p14:creationId xmlns:p14="http://schemas.microsoft.com/office/powerpoint/2010/main" val="205375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trailerSpiderManNoWayToHome" descr="Pessoas pulando no ar&#10;&#10;Descrição gerada automaticamente com confiança média">
            <a:hlinkClick r:id="" action="ppaction://media"/>
            <a:extLst>
              <a:ext uri="{FF2B5EF4-FFF2-40B4-BE49-F238E27FC236}">
                <a16:creationId xmlns:a16="http://schemas.microsoft.com/office/drawing/2014/main" id="{5096CD34-961C-1F5C-E04B-E03CD4E997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2799" y="457200"/>
            <a:ext cx="1056640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14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2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57</Words>
  <Application>Microsoft Office PowerPoint</Application>
  <PresentationFormat>Widescreen</PresentationFormat>
  <Paragraphs>15</Paragraphs>
  <Slides>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Arial</vt:lpstr>
      <vt:lpstr>Berlin Sans FB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Danieli Zamboni</dc:creator>
  <cp:lastModifiedBy>Danieli Zamboni</cp:lastModifiedBy>
  <cp:revision>3</cp:revision>
  <dcterms:created xsi:type="dcterms:W3CDTF">2023-02-26T01:11:18Z</dcterms:created>
  <dcterms:modified xsi:type="dcterms:W3CDTF">2023-02-28T00:27:38Z</dcterms:modified>
</cp:coreProperties>
</file>

<file path=docProps/thumbnail.jpeg>
</file>